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63" r:id="rId3"/>
    <p:sldId id="258" r:id="rId4"/>
    <p:sldId id="260" r:id="rId5"/>
    <p:sldId id="261" r:id="rId6"/>
    <p:sldId id="262" r:id="rId7"/>
    <p:sldId id="265" r:id="rId8"/>
    <p:sldId id="267" r:id="rId9"/>
    <p:sldId id="268" r:id="rId10"/>
    <p:sldId id="269" r:id="rId11"/>
    <p:sldId id="281" r:id="rId12"/>
    <p:sldId id="305" r:id="rId13"/>
    <p:sldId id="306" r:id="rId14"/>
    <p:sldId id="278" r:id="rId15"/>
    <p:sldId id="309" r:id="rId16"/>
    <p:sldId id="308" r:id="rId17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9"/>
    </p:embeddedFont>
    <p:embeddedFont>
      <p:font typeface="Muli Regular" panose="020B0604020202020204" charset="0"/>
      <p:regular r:id="rId20"/>
      <p:bold r:id="rId21"/>
      <p:italic r:id="rId22"/>
      <p:boldItalic r:id="rId23"/>
    </p:embeddedFont>
    <p:embeddedFont>
      <p:font typeface="Franklin Gothic Book" panose="020B0503020102020204" pitchFamily="34" charset="0"/>
      <p:regular r:id="rId24"/>
      <p:italic r:id="rId25"/>
    </p:embeddedFont>
    <p:embeddedFont>
      <p:font typeface="Fira Sans Extra Condensed Medium" panose="020B0604020202020204" charset="0"/>
      <p:regular r:id="rId26"/>
      <p:bold r:id="rId27"/>
      <p:italic r:id="rId28"/>
      <p:boldItalic r:id="rId29"/>
    </p:embeddedFont>
    <p:embeddedFont>
      <p:font typeface="Bahiana" panose="020B0604020202020204" charset="0"/>
      <p:regular r:id="rId30"/>
    </p:embeddedFont>
    <p:embeddedFont>
      <p:font typeface="Josefin Sans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B9F52D-1203-47D3-823D-8A9163E33AB4}">
  <a:tblStyle styleId="{D5B9F52D-1203-47D3-823D-8A9163E33A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4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1fca258d8_2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1fca258d8_2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9f1cf8e09_5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9f1cf8e09_5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g6bd56c9061_0_1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3" name="Google Shape;2043;g6bd56c9061_0_1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g875f449325_7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" name="Google Shape;2004;g875f449325_7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4493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g875f449325_7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" name="Google Shape;2004;g875f449325_7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b20e2230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b20e2230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1fca258d8_2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1fca258d8_2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1fca258d8_2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1fca258d8_2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4ee219e1f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4ee219e1f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be81bf08b_0_1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be81bf08b_0_11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5c9fc72c5_5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5c9fc72c5_5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94975" y="242050"/>
            <a:ext cx="8754000" cy="5301300"/>
          </a:xfrm>
          <a:prstGeom prst="ellipse">
            <a:avLst/>
          </a:prstGeom>
          <a:gradFill>
            <a:gsLst>
              <a:gs pos="0">
                <a:srgbClr val="1F1040">
                  <a:alpha val="62352"/>
                </a:srgbClr>
              </a:gs>
              <a:gs pos="4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8500" y="1913975"/>
            <a:ext cx="6256500" cy="3025200"/>
          </a:xfrm>
          <a:prstGeom prst="ellipse">
            <a:avLst/>
          </a:prstGeom>
          <a:gradFill>
            <a:gsLst>
              <a:gs pos="0">
                <a:srgbClr val="1F1040">
                  <a:alpha val="62352"/>
                </a:srgbClr>
              </a:gs>
              <a:gs pos="4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781075" y="1603350"/>
            <a:ext cx="6256500" cy="3025200"/>
          </a:xfrm>
          <a:prstGeom prst="ellipse">
            <a:avLst/>
          </a:prstGeom>
          <a:gradFill>
            <a:gsLst>
              <a:gs pos="0">
                <a:srgbClr val="1F1040">
                  <a:alpha val="47450"/>
                </a:srgbClr>
              </a:gs>
              <a:gs pos="4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839573" y="3171625"/>
            <a:ext cx="5464800" cy="9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146725" y="2083075"/>
            <a:ext cx="6850500" cy="122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subTitle" idx="1"/>
          </p:nvPr>
        </p:nvSpPr>
        <p:spPr>
          <a:xfrm>
            <a:off x="4915800" y="3419525"/>
            <a:ext cx="10134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2"/>
          </p:nvPr>
        </p:nvSpPr>
        <p:spPr>
          <a:xfrm>
            <a:off x="6081750" y="3419525"/>
            <a:ext cx="23490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ubTitle" idx="3"/>
          </p:nvPr>
        </p:nvSpPr>
        <p:spPr>
          <a:xfrm>
            <a:off x="4915800" y="1912975"/>
            <a:ext cx="10134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4"/>
          </p:nvPr>
        </p:nvSpPr>
        <p:spPr>
          <a:xfrm>
            <a:off x="6081750" y="1912975"/>
            <a:ext cx="23490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ubTitle" idx="5"/>
          </p:nvPr>
        </p:nvSpPr>
        <p:spPr>
          <a:xfrm>
            <a:off x="721925" y="3419525"/>
            <a:ext cx="10134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ubTitle" idx="6"/>
          </p:nvPr>
        </p:nvSpPr>
        <p:spPr>
          <a:xfrm>
            <a:off x="1887825" y="3419525"/>
            <a:ext cx="23490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7"/>
          </p:nvPr>
        </p:nvSpPr>
        <p:spPr>
          <a:xfrm>
            <a:off x="721925" y="1912975"/>
            <a:ext cx="10134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5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ubTitle" idx="8"/>
          </p:nvPr>
        </p:nvSpPr>
        <p:spPr>
          <a:xfrm>
            <a:off x="1887825" y="1912975"/>
            <a:ext cx="23490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ctrTitle"/>
          </p:nvPr>
        </p:nvSpPr>
        <p:spPr>
          <a:xfrm>
            <a:off x="721925" y="393075"/>
            <a:ext cx="7700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subTitle" idx="1"/>
          </p:nvPr>
        </p:nvSpPr>
        <p:spPr>
          <a:xfrm>
            <a:off x="723400" y="3745853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2"/>
          </p:nvPr>
        </p:nvSpPr>
        <p:spPr>
          <a:xfrm>
            <a:off x="3399788" y="3745853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3"/>
          </p:nvPr>
        </p:nvSpPr>
        <p:spPr>
          <a:xfrm>
            <a:off x="6086720" y="3745853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4"/>
          </p:nvPr>
        </p:nvSpPr>
        <p:spPr>
          <a:xfrm>
            <a:off x="723400" y="219406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5"/>
          </p:nvPr>
        </p:nvSpPr>
        <p:spPr>
          <a:xfrm>
            <a:off x="3399788" y="219406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6"/>
          </p:nvPr>
        </p:nvSpPr>
        <p:spPr>
          <a:xfrm>
            <a:off x="6086720" y="219406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7"/>
          </p:nvPr>
        </p:nvSpPr>
        <p:spPr>
          <a:xfrm>
            <a:off x="723400" y="3255309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8"/>
          </p:nvPr>
        </p:nvSpPr>
        <p:spPr>
          <a:xfrm>
            <a:off x="3399788" y="3255309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9"/>
          </p:nvPr>
        </p:nvSpPr>
        <p:spPr>
          <a:xfrm>
            <a:off x="6086719" y="3255309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13"/>
          </p:nvPr>
        </p:nvSpPr>
        <p:spPr>
          <a:xfrm>
            <a:off x="723400" y="170360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14"/>
          </p:nvPr>
        </p:nvSpPr>
        <p:spPr>
          <a:xfrm>
            <a:off x="3399788" y="170360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15"/>
          </p:nvPr>
        </p:nvSpPr>
        <p:spPr>
          <a:xfrm>
            <a:off x="6086719" y="1703600"/>
            <a:ext cx="2334000" cy="754800"/>
          </a:xfrm>
          <a:prstGeom prst="rect">
            <a:avLst/>
          </a:prstGeom>
          <a:noFill/>
        </p:spPr>
        <p:txBody>
          <a:bodyPr spcFirstLastPara="1" wrap="square" lIns="91425" tIns="274300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2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ctrTitle"/>
          </p:nvPr>
        </p:nvSpPr>
        <p:spPr>
          <a:xfrm>
            <a:off x="723400" y="393075"/>
            <a:ext cx="769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 flipH="1">
            <a:off x="3525600" y="978100"/>
            <a:ext cx="4862700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 flipH="1">
            <a:off x="5602498" y="3592085"/>
            <a:ext cx="2785800" cy="6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3398" y="1428553"/>
            <a:ext cx="1422900" cy="96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ctrTitle"/>
          </p:nvPr>
        </p:nvSpPr>
        <p:spPr>
          <a:xfrm>
            <a:off x="842875" y="393075"/>
            <a:ext cx="7458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ctrTitle"/>
          </p:nvPr>
        </p:nvSpPr>
        <p:spPr>
          <a:xfrm>
            <a:off x="2164050" y="1405069"/>
            <a:ext cx="4818900" cy="11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ubTitle" idx="1"/>
          </p:nvPr>
        </p:nvSpPr>
        <p:spPr>
          <a:xfrm>
            <a:off x="1700600" y="2896750"/>
            <a:ext cx="5745900" cy="14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63875" y="752850"/>
            <a:ext cx="3015900" cy="36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723398" y="978100"/>
            <a:ext cx="4862700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723400" y="3592085"/>
            <a:ext cx="2785800" cy="6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 idx="2" hasCustomPrompt="1"/>
          </p:nvPr>
        </p:nvSpPr>
        <p:spPr>
          <a:xfrm>
            <a:off x="6965400" y="1428553"/>
            <a:ext cx="1422900" cy="96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ctrTitle"/>
          </p:nvPr>
        </p:nvSpPr>
        <p:spPr>
          <a:xfrm>
            <a:off x="721925" y="356071"/>
            <a:ext cx="7700100" cy="5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ctrTitle"/>
          </p:nvPr>
        </p:nvSpPr>
        <p:spPr>
          <a:xfrm>
            <a:off x="734088" y="1282425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subTitle" idx="1"/>
          </p:nvPr>
        </p:nvSpPr>
        <p:spPr>
          <a:xfrm flipH="1">
            <a:off x="734145" y="1708239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subTitle" idx="2"/>
          </p:nvPr>
        </p:nvSpPr>
        <p:spPr>
          <a:xfrm flipH="1">
            <a:off x="734145" y="3709144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ubTitle" idx="3"/>
          </p:nvPr>
        </p:nvSpPr>
        <p:spPr>
          <a:xfrm flipH="1">
            <a:off x="5202623" y="1706776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ubTitle" idx="4"/>
          </p:nvPr>
        </p:nvSpPr>
        <p:spPr>
          <a:xfrm flipH="1">
            <a:off x="5202623" y="3710499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ctrTitle" idx="5"/>
          </p:nvPr>
        </p:nvSpPr>
        <p:spPr>
          <a:xfrm>
            <a:off x="734088" y="3283026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ctrTitle" idx="6"/>
          </p:nvPr>
        </p:nvSpPr>
        <p:spPr>
          <a:xfrm>
            <a:off x="5202663" y="1281050"/>
            <a:ext cx="21093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ctrTitle" idx="7"/>
          </p:nvPr>
        </p:nvSpPr>
        <p:spPr>
          <a:xfrm>
            <a:off x="5202671" y="3284450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/>
        </p:nvSpPr>
        <p:spPr>
          <a:xfrm>
            <a:off x="0" y="-7400"/>
            <a:ext cx="9144000" cy="5143500"/>
          </a:xfrm>
          <a:prstGeom prst="rect">
            <a:avLst/>
          </a:prstGeom>
          <a:solidFill>
            <a:srgbClr val="241251">
              <a:alpha val="39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2049400" y="745012"/>
            <a:ext cx="5045400" cy="227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Josefin Sans"/>
              <a:buNone/>
              <a:defRPr sz="48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●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○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■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●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○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■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●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Char char="○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Char char="■"/>
              <a:defRPr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1" r:id="rId9"/>
    <p:sldLayoutId id="2147483662" r:id="rId10"/>
    <p:sldLayoutId id="2147483665" r:id="rId11"/>
    <p:sldLayoutId id="2147483667" r:id="rId12"/>
    <p:sldLayoutId id="2147483668" r:id="rId13"/>
    <p:sldLayoutId id="2147483669" r:id="rId14"/>
    <p:sldLayoutId id="2147483670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subTitle" idx="1"/>
          </p:nvPr>
        </p:nvSpPr>
        <p:spPr>
          <a:xfrm>
            <a:off x="1602900" y="1426775"/>
            <a:ext cx="5938200" cy="487200"/>
          </a:xfrm>
          <a:prstGeom prst="rect">
            <a:avLst/>
          </a:prstGeom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· </a:t>
            </a:r>
            <a:r>
              <a:rPr lang="en" dirty="0">
                <a:latin typeface="Josefin Sans"/>
                <a:ea typeface="Josefin Sans"/>
                <a:cs typeface="Josefin Sans"/>
                <a:sym typeface="Josefin Sans"/>
              </a:rPr>
              <a:t>POPI’s team</a:t>
            </a:r>
            <a:r>
              <a:rPr lang="en" sz="1800" dirty="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 ·</a:t>
            </a:r>
            <a:endParaRPr sz="1800" dirty="0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16" name="Google Shape;116;p2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</a:t>
            </a:r>
            <a:r>
              <a:rPr lang="en-US" dirty="0"/>
              <a:t>OX MASTER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3" name="Google Shape;293;p40"/>
          <p:cNvCxnSpPr>
            <a:stCxn id="294" idx="6"/>
          </p:cNvCxnSpPr>
          <p:nvPr/>
        </p:nvCxnSpPr>
        <p:spPr>
          <a:xfrm>
            <a:off x="4906488" y="2929475"/>
            <a:ext cx="3197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94" name="Google Shape;294;p40"/>
          <p:cNvSpPr/>
          <p:nvPr/>
        </p:nvSpPr>
        <p:spPr>
          <a:xfrm>
            <a:off x="4237488" y="2594975"/>
            <a:ext cx="669000" cy="6690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0"/>
          <p:cNvSpPr/>
          <p:nvPr/>
        </p:nvSpPr>
        <p:spPr>
          <a:xfrm>
            <a:off x="6645113" y="2594975"/>
            <a:ext cx="669000" cy="6690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40"/>
          <p:cNvSpPr/>
          <p:nvPr/>
        </p:nvSpPr>
        <p:spPr>
          <a:xfrm>
            <a:off x="1829875" y="2594975"/>
            <a:ext cx="669000" cy="6690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0"/>
          <p:cNvSpPr txBox="1"/>
          <p:nvPr/>
        </p:nvSpPr>
        <p:spPr>
          <a:xfrm>
            <a:off x="5653000" y="1700975"/>
            <a:ext cx="26532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Реализиране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98" name="Google Shape;298;p40"/>
          <p:cNvSpPr txBox="1"/>
          <p:nvPr/>
        </p:nvSpPr>
        <p:spPr>
          <a:xfrm>
            <a:off x="3245400" y="3515625"/>
            <a:ext cx="2653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Реклама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99" name="Google Shape;299;p40"/>
          <p:cNvSpPr txBox="1"/>
          <p:nvPr/>
        </p:nvSpPr>
        <p:spPr>
          <a:xfrm>
            <a:off x="837850" y="1700975"/>
            <a:ext cx="26532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Проучване 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300" name="Google Shape;300;p40"/>
          <p:cNvSpPr txBox="1"/>
          <p:nvPr/>
        </p:nvSpPr>
        <p:spPr>
          <a:xfrm>
            <a:off x="1908100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04</a:t>
            </a:r>
            <a:endParaRPr sz="20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1" name="Google Shape;301;p40"/>
          <p:cNvSpPr txBox="1"/>
          <p:nvPr/>
        </p:nvSpPr>
        <p:spPr>
          <a:xfrm>
            <a:off x="4315650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05</a:t>
            </a:r>
            <a:endParaRPr sz="2000" b="1"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2" name="Google Shape;302;p40"/>
          <p:cNvSpPr txBox="1"/>
          <p:nvPr/>
        </p:nvSpPr>
        <p:spPr>
          <a:xfrm>
            <a:off x="6723175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06</a:t>
            </a:r>
            <a:endParaRPr sz="20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cxnSp>
        <p:nvCxnSpPr>
          <p:cNvPr id="304" name="Google Shape;304;p40"/>
          <p:cNvCxnSpPr>
            <a:endCxn id="296" idx="6"/>
          </p:cNvCxnSpPr>
          <p:nvPr/>
        </p:nvCxnSpPr>
        <p:spPr>
          <a:xfrm rot="10800000">
            <a:off x="2498875" y="2929475"/>
            <a:ext cx="1738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40"/>
          <p:cNvCxnSpPr>
            <a:stCxn id="296" idx="2"/>
          </p:cNvCxnSpPr>
          <p:nvPr/>
        </p:nvCxnSpPr>
        <p:spPr>
          <a:xfrm rot="10800000">
            <a:off x="-99425" y="2929475"/>
            <a:ext cx="1929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303;p40">
            <a:extLst>
              <a:ext uri="{FF2B5EF4-FFF2-40B4-BE49-F238E27FC236}">
                <a16:creationId xmlns:a16="http://schemas.microsoft.com/office/drawing/2014/main" id="{A4861D9E-8A97-4401-95A2-2FB7236F554C}"/>
              </a:ext>
            </a:extLst>
          </p:cNvPr>
          <p:cNvCxnSpPr/>
          <p:nvPr/>
        </p:nvCxnSpPr>
        <p:spPr>
          <a:xfrm rot="10800000">
            <a:off x="1852748" y="2215366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303;p40">
            <a:extLst>
              <a:ext uri="{FF2B5EF4-FFF2-40B4-BE49-F238E27FC236}">
                <a16:creationId xmlns:a16="http://schemas.microsoft.com/office/drawing/2014/main" id="{DC7FBF96-4A58-44BE-8497-1716F8BAC11B}"/>
              </a:ext>
            </a:extLst>
          </p:cNvPr>
          <p:cNvCxnSpPr/>
          <p:nvPr/>
        </p:nvCxnSpPr>
        <p:spPr>
          <a:xfrm rot="10800000">
            <a:off x="6683165" y="2245184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303;p40">
            <a:extLst>
              <a:ext uri="{FF2B5EF4-FFF2-40B4-BE49-F238E27FC236}">
                <a16:creationId xmlns:a16="http://schemas.microsoft.com/office/drawing/2014/main" id="{76928AC0-6CA6-47D2-B6DD-B59E3F46486A}"/>
              </a:ext>
            </a:extLst>
          </p:cNvPr>
          <p:cNvCxnSpPr/>
          <p:nvPr/>
        </p:nvCxnSpPr>
        <p:spPr>
          <a:xfrm rot="10800000">
            <a:off x="4271269" y="4047479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5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Реклама</a:t>
            </a:r>
            <a:endParaRPr dirty="0"/>
          </a:p>
        </p:txBody>
      </p:sp>
      <p:sp>
        <p:nvSpPr>
          <p:cNvPr id="2053" name="Google Shape;2053;p52"/>
          <p:cNvSpPr txBox="1">
            <a:spLocks noGrp="1"/>
          </p:cNvSpPr>
          <p:nvPr>
            <p:ph type="title" idx="4294967295"/>
          </p:nvPr>
        </p:nvSpPr>
        <p:spPr>
          <a:xfrm>
            <a:off x="6450013" y="1751013"/>
            <a:ext cx="2693987" cy="1135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000" dirty="0"/>
              <a:t>Сайтът</a:t>
            </a:r>
            <a:endParaRPr sz="3000" dirty="0"/>
          </a:p>
        </p:txBody>
      </p:sp>
      <p:sp>
        <p:nvSpPr>
          <p:cNvPr id="2054" name="Google Shape;2054;p52"/>
          <p:cNvSpPr txBox="1">
            <a:spLocks noGrp="1"/>
          </p:cNvSpPr>
          <p:nvPr>
            <p:ph type="subTitle" idx="4294967295"/>
          </p:nvPr>
        </p:nvSpPr>
        <p:spPr>
          <a:xfrm>
            <a:off x="6372225" y="3111500"/>
            <a:ext cx="2771775" cy="8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Идеята на сайта, е да рекламира играта.</a:t>
            </a:r>
            <a:endParaRPr dirty="0"/>
          </a:p>
        </p:txBody>
      </p:sp>
      <p:cxnSp>
        <p:nvCxnSpPr>
          <p:cNvPr id="2055" name="Google Shape;2055;p52"/>
          <p:cNvCxnSpPr/>
          <p:nvPr/>
        </p:nvCxnSpPr>
        <p:spPr>
          <a:xfrm rot="10800000">
            <a:off x="4228200" y="972975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Правоъгълник 4">
            <a:extLst>
              <a:ext uri="{FF2B5EF4-FFF2-40B4-BE49-F238E27FC236}">
                <a16:creationId xmlns:a16="http://schemas.microsoft.com/office/drawing/2014/main" id="{6C638327-E249-4BB7-AD94-4C33D8AEDAA8}"/>
              </a:ext>
            </a:extLst>
          </p:cNvPr>
          <p:cNvSpPr/>
          <p:nvPr/>
        </p:nvSpPr>
        <p:spPr>
          <a:xfrm>
            <a:off x="1262271" y="1769165"/>
            <a:ext cx="2922104" cy="183873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oogle Shape;2045;p52">
            <a:extLst>
              <a:ext uri="{FF2B5EF4-FFF2-40B4-BE49-F238E27FC236}">
                <a16:creationId xmlns:a16="http://schemas.microsoft.com/office/drawing/2014/main" id="{DE1C81C7-2773-48A5-9631-499BD6F74246}"/>
              </a:ext>
            </a:extLst>
          </p:cNvPr>
          <p:cNvGrpSpPr/>
          <p:nvPr/>
        </p:nvGrpSpPr>
        <p:grpSpPr>
          <a:xfrm>
            <a:off x="1240421" y="1738550"/>
            <a:ext cx="2998028" cy="2278583"/>
            <a:chOff x="720010" y="1419647"/>
            <a:chExt cx="4021500" cy="3056449"/>
          </a:xfrm>
        </p:grpSpPr>
        <p:sp>
          <p:nvSpPr>
            <p:cNvPr id="18" name="Google Shape;2046;p52">
              <a:extLst>
                <a:ext uri="{FF2B5EF4-FFF2-40B4-BE49-F238E27FC236}">
                  <a16:creationId xmlns:a16="http://schemas.microsoft.com/office/drawing/2014/main" id="{41AFC0DA-933F-489B-A33D-C878043F4DA1}"/>
                </a:ext>
              </a:extLst>
            </p:cNvPr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47;p52">
              <a:extLst>
                <a:ext uri="{FF2B5EF4-FFF2-40B4-BE49-F238E27FC236}">
                  <a16:creationId xmlns:a16="http://schemas.microsoft.com/office/drawing/2014/main" id="{30467743-786F-45DF-94D2-BFC79B71F12E}"/>
                </a:ext>
              </a:extLst>
            </p:cNvPr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name="adj" fmla="val 3282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48;p52">
              <a:extLst>
                <a:ext uri="{FF2B5EF4-FFF2-40B4-BE49-F238E27FC236}">
                  <a16:creationId xmlns:a16="http://schemas.microsoft.com/office/drawing/2014/main" id="{DEF19FC0-9EFD-4F48-97C3-9D876427679E}"/>
                </a:ext>
              </a:extLst>
            </p:cNvPr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49;p52">
              <a:extLst>
                <a:ext uri="{FF2B5EF4-FFF2-40B4-BE49-F238E27FC236}">
                  <a16:creationId xmlns:a16="http://schemas.microsoft.com/office/drawing/2014/main" id="{FBAC50E1-5DAB-485D-A801-3627DF5B2C26}"/>
                </a:ext>
              </a:extLst>
            </p:cNvPr>
            <p:cNvSpPr/>
            <p:nvPr/>
          </p:nvSpPr>
          <p:spPr>
            <a:xfrm>
              <a:off x="2042408" y="3957449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2" name="Google Shape;2050;p52">
              <a:extLst>
                <a:ext uri="{FF2B5EF4-FFF2-40B4-BE49-F238E27FC236}">
                  <a16:creationId xmlns:a16="http://schemas.microsoft.com/office/drawing/2014/main" id="{805A3AC2-1B5F-4861-8D00-E73024D02B90}"/>
                </a:ext>
              </a:extLst>
            </p:cNvPr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3" name="Картина 22">
            <a:extLst>
              <a:ext uri="{FF2B5EF4-FFF2-40B4-BE49-F238E27FC236}">
                <a16:creationId xmlns:a16="http://schemas.microsoft.com/office/drawing/2014/main" id="{2E51B408-04CF-4119-9BE2-0D45129D4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896" y="2057077"/>
            <a:ext cx="1400000" cy="146666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p49"/>
          <p:cNvSpPr txBox="1">
            <a:spLocks noGrp="1"/>
          </p:cNvSpPr>
          <p:nvPr>
            <p:ph type="title"/>
          </p:nvPr>
        </p:nvSpPr>
        <p:spPr>
          <a:xfrm>
            <a:off x="342787" y="971510"/>
            <a:ext cx="2291083" cy="36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5800" dirty="0"/>
              <a:t>Цели</a:t>
            </a:r>
            <a:endParaRPr sz="5800" dirty="0"/>
          </a:p>
        </p:txBody>
      </p:sp>
      <p:sp>
        <p:nvSpPr>
          <p:cNvPr id="14" name="Google Shape;159;p32">
            <a:extLst>
              <a:ext uri="{FF2B5EF4-FFF2-40B4-BE49-F238E27FC236}">
                <a16:creationId xmlns:a16="http://schemas.microsoft.com/office/drawing/2014/main" id="{C21D2417-4E22-4824-A08F-110000179A3D}"/>
              </a:ext>
            </a:extLst>
          </p:cNvPr>
          <p:cNvSpPr txBox="1">
            <a:spLocks/>
          </p:cNvSpPr>
          <p:nvPr/>
        </p:nvSpPr>
        <p:spPr>
          <a:xfrm>
            <a:off x="6887817" y="1468311"/>
            <a:ext cx="142290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5800" dirty="0">
                <a:solidFill>
                  <a:schemeClr val="bg2"/>
                </a:solidFill>
                <a:latin typeface="Josefin Sans" panose="020B0604020202020204" charset="0"/>
              </a:rPr>
              <a:t>0</a:t>
            </a:r>
            <a:r>
              <a:rPr lang="bg-BG" sz="5800" dirty="0">
                <a:solidFill>
                  <a:schemeClr val="bg2"/>
                </a:solidFill>
                <a:latin typeface="Josefin Sans" panose="020B0604020202020204" charset="0"/>
              </a:rPr>
              <a:t>3</a:t>
            </a:r>
            <a:r>
              <a:rPr lang="en" sz="5800" dirty="0">
                <a:solidFill>
                  <a:schemeClr val="bg2"/>
                </a:solidFill>
                <a:latin typeface="Josefin Sans" panose="020B0604020202020204" charset="0"/>
              </a:rPr>
              <a:t>.</a:t>
            </a:r>
          </a:p>
        </p:txBody>
      </p:sp>
      <p:cxnSp>
        <p:nvCxnSpPr>
          <p:cNvPr id="15" name="Google Shape;160;p32">
            <a:extLst>
              <a:ext uri="{FF2B5EF4-FFF2-40B4-BE49-F238E27FC236}">
                <a16:creationId xmlns:a16="http://schemas.microsoft.com/office/drawing/2014/main" id="{C177706A-54F6-4C8B-AE37-178B8A353784}"/>
              </a:ext>
            </a:extLst>
          </p:cNvPr>
          <p:cNvCxnSpPr>
            <a:cxnSpLocks/>
          </p:cNvCxnSpPr>
          <p:nvPr/>
        </p:nvCxnSpPr>
        <p:spPr>
          <a:xfrm flipH="1">
            <a:off x="974034" y="3241013"/>
            <a:ext cx="1113183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29193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9C909EE-8E05-44C5-B090-E0215139E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2574" y="450913"/>
            <a:ext cx="6247454" cy="1117800"/>
          </a:xfrm>
        </p:spPr>
        <p:txBody>
          <a:bodyPr/>
          <a:lstStyle/>
          <a:p>
            <a:r>
              <a:rPr lang="bg-BG" dirty="0"/>
              <a:t>Нашата цел е:</a:t>
            </a:r>
            <a:endParaRPr lang="en-US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30BEC900-81AB-40EF-B14C-9ADB46C750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1391" y="2290463"/>
            <a:ext cx="5745900" cy="1499700"/>
          </a:xfrm>
        </p:spPr>
        <p:txBody>
          <a:bodyPr/>
          <a:lstStyle/>
          <a:p>
            <a:r>
              <a:rPr lang="bg-BG" sz="3200" dirty="0"/>
              <a:t>Да създадем игра, която да е достъпна до всички, но и да е интересна.</a:t>
            </a:r>
            <a:endParaRPr lang="en-US" sz="3200" dirty="0"/>
          </a:p>
        </p:txBody>
      </p:sp>
      <p:cxnSp>
        <p:nvCxnSpPr>
          <p:cNvPr id="4" name="Google Shape;160;p32">
            <a:extLst>
              <a:ext uri="{FF2B5EF4-FFF2-40B4-BE49-F238E27FC236}">
                <a16:creationId xmlns:a16="http://schemas.microsoft.com/office/drawing/2014/main" id="{3C44888E-0127-49C3-82D9-28D61AC7C68E}"/>
              </a:ext>
            </a:extLst>
          </p:cNvPr>
          <p:cNvCxnSpPr>
            <a:cxnSpLocks/>
          </p:cNvCxnSpPr>
          <p:nvPr/>
        </p:nvCxnSpPr>
        <p:spPr>
          <a:xfrm flipH="1">
            <a:off x="3289852" y="1660692"/>
            <a:ext cx="216673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12365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p49"/>
          <p:cNvSpPr txBox="1">
            <a:spLocks noGrp="1"/>
          </p:cNvSpPr>
          <p:nvPr>
            <p:ph type="title"/>
          </p:nvPr>
        </p:nvSpPr>
        <p:spPr>
          <a:xfrm>
            <a:off x="4984361" y="1379015"/>
            <a:ext cx="3851525" cy="36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000" dirty="0"/>
              <a:t>Демонстрация</a:t>
            </a:r>
            <a:endParaRPr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D6E3920A-785D-412E-97BA-E9B27F719670}"/>
              </a:ext>
            </a:extLst>
          </p:cNvPr>
          <p:cNvSpPr/>
          <p:nvPr/>
        </p:nvSpPr>
        <p:spPr>
          <a:xfrm>
            <a:off x="864706" y="2425147"/>
            <a:ext cx="2445026" cy="2504661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Картина 12">
            <a:extLst>
              <a:ext uri="{FF2B5EF4-FFF2-40B4-BE49-F238E27FC236}">
                <a16:creationId xmlns:a16="http://schemas.microsoft.com/office/drawing/2014/main" id="{7B6AE224-D3B6-4614-A6C0-A389278D3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338" y="2941865"/>
            <a:ext cx="1485192" cy="1555916"/>
          </a:xfrm>
          <a:prstGeom prst="rect">
            <a:avLst/>
          </a:prstGeom>
        </p:spPr>
      </p:pic>
      <p:sp>
        <p:nvSpPr>
          <p:cNvPr id="14" name="Google Shape;159;p32">
            <a:extLst>
              <a:ext uri="{FF2B5EF4-FFF2-40B4-BE49-F238E27FC236}">
                <a16:creationId xmlns:a16="http://schemas.microsoft.com/office/drawing/2014/main" id="{C21D2417-4E22-4824-A08F-110000179A3D}"/>
              </a:ext>
            </a:extLst>
          </p:cNvPr>
          <p:cNvSpPr txBox="1">
            <a:spLocks/>
          </p:cNvSpPr>
          <p:nvPr/>
        </p:nvSpPr>
        <p:spPr>
          <a:xfrm>
            <a:off x="159026" y="1160197"/>
            <a:ext cx="142290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5800" dirty="0">
                <a:solidFill>
                  <a:schemeClr val="bg2"/>
                </a:solidFill>
                <a:latin typeface="Josefin Sans" panose="020B0604020202020204" charset="0"/>
              </a:rPr>
              <a:t>0</a:t>
            </a:r>
            <a:r>
              <a:rPr lang="bg-BG" sz="5800" dirty="0">
                <a:solidFill>
                  <a:schemeClr val="bg2"/>
                </a:solidFill>
                <a:latin typeface="Josefin Sans" panose="020B0604020202020204" charset="0"/>
              </a:rPr>
              <a:t>4</a:t>
            </a:r>
            <a:r>
              <a:rPr lang="en" sz="5800" dirty="0">
                <a:solidFill>
                  <a:schemeClr val="bg2"/>
                </a:solidFill>
                <a:latin typeface="Josefin Sans" panose="020B0604020202020204" charset="0"/>
              </a:rPr>
              <a:t>.</a:t>
            </a:r>
          </a:p>
        </p:txBody>
      </p:sp>
      <p:cxnSp>
        <p:nvCxnSpPr>
          <p:cNvPr id="15" name="Google Shape;160;p32">
            <a:extLst>
              <a:ext uri="{FF2B5EF4-FFF2-40B4-BE49-F238E27FC236}">
                <a16:creationId xmlns:a16="http://schemas.microsoft.com/office/drawing/2014/main" id="{C177706A-54F6-4C8B-AE37-178B8A353784}"/>
              </a:ext>
            </a:extLst>
          </p:cNvPr>
          <p:cNvCxnSpPr>
            <a:cxnSpLocks/>
          </p:cNvCxnSpPr>
          <p:nvPr/>
        </p:nvCxnSpPr>
        <p:spPr>
          <a:xfrm flipH="1">
            <a:off x="6033052" y="3628639"/>
            <a:ext cx="1762738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2203" y="502870"/>
            <a:ext cx="3015900" cy="3637800"/>
          </a:xfrm>
        </p:spPr>
        <p:txBody>
          <a:bodyPr/>
          <a:lstStyle/>
          <a:p>
            <a:r>
              <a:rPr lang="en-US" sz="9600" dirty="0" err="1" smtClean="0"/>
              <a:t>QnA</a:t>
            </a:r>
            <a:endParaRPr lang="bg-BG" sz="9600" dirty="0"/>
          </a:p>
        </p:txBody>
      </p:sp>
    </p:spTree>
    <p:extLst>
      <p:ext uri="{BB962C8B-B14F-4D97-AF65-F5344CB8AC3E}">
        <p14:creationId xmlns:p14="http://schemas.microsoft.com/office/powerpoint/2010/main" val="793957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одзаглавие 1">
            <a:extLst>
              <a:ext uri="{FF2B5EF4-FFF2-40B4-BE49-F238E27FC236}">
                <a16:creationId xmlns:a16="http://schemas.microsoft.com/office/drawing/2014/main" id="{22BAB59D-A6DA-4F97-AA02-7A838AA202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POPI’s team</a:t>
            </a:r>
          </a:p>
        </p:txBody>
      </p:sp>
      <p:sp>
        <p:nvSpPr>
          <p:cNvPr id="3" name="Заглавие 2">
            <a:extLst>
              <a:ext uri="{FF2B5EF4-FFF2-40B4-BE49-F238E27FC236}">
                <a16:creationId xmlns:a16="http://schemas.microsoft.com/office/drawing/2014/main" id="{AC233D25-88E5-4E6B-852F-E61EFECE1D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3002510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AWESOME WORDS</a:t>
            </a:r>
            <a:endParaRPr dirty="0"/>
          </a:p>
        </p:txBody>
      </p:sp>
      <p:cxnSp>
        <p:nvCxnSpPr>
          <p:cNvPr id="180" name="Google Shape;180;p34"/>
          <p:cNvCxnSpPr/>
          <p:nvPr/>
        </p:nvCxnSpPr>
        <p:spPr>
          <a:xfrm rot="10800000">
            <a:off x="4228200" y="3111712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B7DAF390-7CCA-465D-9BED-D0138666D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8" name="Google Shape;160;p32">
            <a:extLst>
              <a:ext uri="{FF2B5EF4-FFF2-40B4-BE49-F238E27FC236}">
                <a16:creationId xmlns:a16="http://schemas.microsoft.com/office/drawing/2014/main" id="{7D7FD365-D328-455E-B33E-8F80C9F5EDF1}"/>
              </a:ext>
            </a:extLst>
          </p:cNvPr>
          <p:cNvCxnSpPr/>
          <p:nvPr/>
        </p:nvCxnSpPr>
        <p:spPr>
          <a:xfrm rot="10800000">
            <a:off x="4146702" y="1681221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C681441A-E09F-48E4-A992-90D25EECF2F0}"/>
              </a:ext>
            </a:extLst>
          </p:cNvPr>
          <p:cNvSpPr txBox="1"/>
          <p:nvPr/>
        </p:nvSpPr>
        <p:spPr>
          <a:xfrm>
            <a:off x="2892286" y="282410"/>
            <a:ext cx="321284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2"/>
                </a:solidFill>
                <a:latin typeface="Arial Black" panose="020B0A04020102020204" pitchFamily="34" charset="0"/>
              </a:rPr>
              <a:t>Fox Master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>
            <a:spLocks noGrp="1"/>
          </p:cNvSpPr>
          <p:nvPr>
            <p:ph type="ctrTitle"/>
          </p:nvPr>
        </p:nvSpPr>
        <p:spPr>
          <a:xfrm>
            <a:off x="886488" y="1282425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br>
              <a:rPr lang="en" dirty="0"/>
            </a:br>
            <a:r>
              <a:rPr lang="bg-BG" dirty="0"/>
              <a:t>Кои сме ние</a:t>
            </a:r>
            <a:endParaRPr dirty="0"/>
          </a:p>
        </p:txBody>
      </p:sp>
      <p:sp>
        <p:nvSpPr>
          <p:cNvPr id="130" name="Google Shape;130;p29"/>
          <p:cNvSpPr txBox="1">
            <a:spLocks noGrp="1"/>
          </p:cNvSpPr>
          <p:nvPr>
            <p:ph type="subTitle" idx="1"/>
          </p:nvPr>
        </p:nvSpPr>
        <p:spPr>
          <a:xfrm flipH="1">
            <a:off x="886545" y="1708239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latin typeface="Franklin Gothic Book" panose="020B0503020102020204" pitchFamily="34" charset="0"/>
              </a:rPr>
              <a:t>Кой участва в този проект?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131" name="Google Shape;131;p29"/>
          <p:cNvSpPr txBox="1">
            <a:spLocks noGrp="1"/>
          </p:cNvSpPr>
          <p:nvPr>
            <p:ph type="subTitle" idx="2"/>
          </p:nvPr>
        </p:nvSpPr>
        <p:spPr>
          <a:xfrm flipH="1">
            <a:off x="886545" y="3709144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latin typeface="Franklin Gothic Book" panose="020B0503020102020204" pitchFamily="34" charset="0"/>
              </a:rPr>
              <a:t>Какви са нашите цели?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132" name="Google Shape;132;p29"/>
          <p:cNvSpPr txBox="1">
            <a:spLocks noGrp="1"/>
          </p:cNvSpPr>
          <p:nvPr>
            <p:ph type="subTitle" idx="3"/>
          </p:nvPr>
        </p:nvSpPr>
        <p:spPr>
          <a:xfrm flipH="1">
            <a:off x="5185531" y="1852055"/>
            <a:ext cx="3207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latin typeface="Franklin Gothic Book" panose="020B0503020102020204" pitchFamily="34" charset="0"/>
              </a:rPr>
              <a:t>Как реализирахме своя проект?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133" name="Google Shape;133;p29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latin typeface="Franklin Gothic Book" panose="020B0503020102020204" pitchFamily="34" charset="0"/>
              </a:rPr>
              <a:t>Как изглежда играта?</a:t>
            </a:r>
            <a:endParaRPr lang="en-US" dirty="0">
              <a:latin typeface="Franklin Gothic Book" panose="020B0503020102020204" pitchFamily="34" charset="0"/>
            </a:endParaRPr>
          </a:p>
        </p:txBody>
      </p:sp>
      <p:sp>
        <p:nvSpPr>
          <p:cNvPr id="135" name="Google Shape;135;p29"/>
          <p:cNvSpPr txBox="1">
            <a:spLocks noGrp="1"/>
          </p:cNvSpPr>
          <p:nvPr>
            <p:ph type="ctrTitle" idx="5"/>
          </p:nvPr>
        </p:nvSpPr>
        <p:spPr>
          <a:xfrm>
            <a:off x="886488" y="3283026"/>
            <a:ext cx="3012000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03.</a:t>
            </a:r>
            <a:br>
              <a:rPr lang="bg-BG" dirty="0"/>
            </a:br>
            <a:r>
              <a:rPr lang="bg-BG" dirty="0"/>
              <a:t>Цели</a:t>
            </a:r>
            <a:endParaRPr dirty="0"/>
          </a:p>
        </p:txBody>
      </p:sp>
      <p:sp>
        <p:nvSpPr>
          <p:cNvPr id="136" name="Google Shape;136;p29"/>
          <p:cNvSpPr txBox="1">
            <a:spLocks noGrp="1"/>
          </p:cNvSpPr>
          <p:nvPr>
            <p:ph type="ctrTitle" idx="6"/>
          </p:nvPr>
        </p:nvSpPr>
        <p:spPr>
          <a:xfrm>
            <a:off x="5211208" y="1486149"/>
            <a:ext cx="3214944" cy="5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bg-BG" dirty="0"/>
              <a:t>2</a:t>
            </a:r>
            <a:r>
              <a:rPr lang="en" dirty="0"/>
              <a:t>. </a:t>
            </a:r>
            <a:r>
              <a:rPr lang="bg-BG" dirty="0"/>
              <a:t/>
            </a:r>
            <a:br>
              <a:rPr lang="bg-BG" dirty="0"/>
            </a:br>
            <a:r>
              <a:rPr lang="bg-BG" dirty="0"/>
              <a:t>Етапи на реализация</a:t>
            </a:r>
            <a:endParaRPr dirty="0"/>
          </a:p>
        </p:txBody>
      </p:sp>
      <p:sp>
        <p:nvSpPr>
          <p:cNvPr id="137" name="Google Shape;137;p29"/>
          <p:cNvSpPr txBox="1">
            <a:spLocks noGrp="1"/>
          </p:cNvSpPr>
          <p:nvPr>
            <p:ph type="ctr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 </a:t>
            </a:r>
            <a:r>
              <a:rPr lang="bg-BG" dirty="0"/>
              <a:t/>
            </a:r>
            <a:br>
              <a:rPr lang="bg-BG" dirty="0"/>
            </a:br>
            <a:r>
              <a:rPr lang="bg-BG" dirty="0"/>
              <a:t>Демонстрация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Fox Master</a:t>
            </a:r>
            <a:endParaRPr dirty="0"/>
          </a:p>
        </p:txBody>
      </p:sp>
      <p:sp>
        <p:nvSpPr>
          <p:cNvPr id="151" name="Google Shape;151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Нашата игра, се казва „</a:t>
            </a:r>
            <a:r>
              <a:rPr lang="en-US" dirty="0"/>
              <a:t>Fox Master</a:t>
            </a:r>
            <a:r>
              <a:rPr lang="bg-BG" dirty="0"/>
              <a:t>“. Главният герой е лисица, която е изпратена в друг свят от зъл магьосник. В този свят играчът трябва да се бие с прилепи и очни ябълки, който се опитват да го спрат, да се прибере вкъщи.</a:t>
            </a:r>
            <a:endParaRPr dirty="0"/>
          </a:p>
        </p:txBody>
      </p:sp>
      <p:cxnSp>
        <p:nvCxnSpPr>
          <p:cNvPr id="152" name="Google Shape;152;p31"/>
          <p:cNvCxnSpPr/>
          <p:nvPr/>
        </p:nvCxnSpPr>
        <p:spPr>
          <a:xfrm rot="10800000">
            <a:off x="4228200" y="2693250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Кои</a:t>
            </a:r>
            <a:br>
              <a:rPr lang="bg-BG" dirty="0"/>
            </a:br>
            <a:r>
              <a:rPr lang="bg-BG" dirty="0"/>
              <a:t>сме ние?</a:t>
            </a:r>
            <a:endParaRPr dirty="0"/>
          </a:p>
        </p:txBody>
      </p:sp>
      <p:sp>
        <p:nvSpPr>
          <p:cNvPr id="158" name="Google Shape;158;p3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Участници</a:t>
            </a:r>
            <a:endParaRPr dirty="0"/>
          </a:p>
        </p:txBody>
      </p:sp>
      <p:sp>
        <p:nvSpPr>
          <p:cNvPr id="159" name="Google Shape;159;p32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cxnSp>
        <p:nvCxnSpPr>
          <p:cNvPr id="160" name="Google Shape;160;p32"/>
          <p:cNvCxnSpPr/>
          <p:nvPr/>
        </p:nvCxnSpPr>
        <p:spPr>
          <a:xfrm rot="10800000">
            <a:off x="846538" y="3390100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>
            <a:spLocks noGrp="1"/>
          </p:cNvSpPr>
          <p:nvPr>
            <p:ph type="subTitle" idx="1"/>
          </p:nvPr>
        </p:nvSpPr>
        <p:spPr>
          <a:xfrm>
            <a:off x="4565422" y="2171839"/>
            <a:ext cx="101340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69" name="Google Shape;169;p33"/>
          <p:cNvSpPr txBox="1">
            <a:spLocks noGrp="1"/>
          </p:cNvSpPr>
          <p:nvPr>
            <p:ph type="subTitle" idx="2"/>
          </p:nvPr>
        </p:nvSpPr>
        <p:spPr>
          <a:xfrm>
            <a:off x="5628825" y="2137656"/>
            <a:ext cx="198548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   Дани Станимиров Димов</a:t>
            </a:r>
            <a:endParaRPr dirty="0"/>
          </a:p>
        </p:txBody>
      </p:sp>
      <p:sp>
        <p:nvSpPr>
          <p:cNvPr id="165" name="Google Shape;165;p33"/>
          <p:cNvSpPr txBox="1">
            <a:spLocks noGrp="1"/>
          </p:cNvSpPr>
          <p:nvPr>
            <p:ph type="subTitle" idx="3"/>
          </p:nvPr>
        </p:nvSpPr>
        <p:spPr>
          <a:xfrm>
            <a:off x="4479965" y="1366045"/>
            <a:ext cx="101340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66" name="Google Shape;166;p33"/>
          <p:cNvSpPr txBox="1">
            <a:spLocks noGrp="1"/>
          </p:cNvSpPr>
          <p:nvPr>
            <p:ph type="subTitle" idx="4"/>
          </p:nvPr>
        </p:nvSpPr>
        <p:spPr>
          <a:xfrm>
            <a:off x="5611731" y="1323316"/>
            <a:ext cx="1942751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 Веселин Недялков Стоянов</a:t>
            </a:r>
            <a:endParaRPr dirty="0"/>
          </a:p>
        </p:txBody>
      </p:sp>
      <p:sp>
        <p:nvSpPr>
          <p:cNvPr id="170" name="Google Shape;170;p33"/>
          <p:cNvSpPr txBox="1">
            <a:spLocks noGrp="1"/>
          </p:cNvSpPr>
          <p:nvPr>
            <p:ph type="subTitle" idx="5"/>
          </p:nvPr>
        </p:nvSpPr>
        <p:spPr>
          <a:xfrm>
            <a:off x="260452" y="2282934"/>
            <a:ext cx="101340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71" name="Google Shape;171;p33"/>
          <p:cNvSpPr txBox="1">
            <a:spLocks noGrp="1"/>
          </p:cNvSpPr>
          <p:nvPr>
            <p:ph type="subTitle" idx="6"/>
          </p:nvPr>
        </p:nvSpPr>
        <p:spPr>
          <a:xfrm>
            <a:off x="5630882" y="3009327"/>
            <a:ext cx="2026149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  Полина Йорданова Петрова</a:t>
            </a:r>
            <a:endParaRPr dirty="0"/>
          </a:p>
        </p:txBody>
      </p:sp>
      <p:sp>
        <p:nvSpPr>
          <p:cNvPr id="172" name="Google Shape;172;p33"/>
          <p:cNvSpPr txBox="1">
            <a:spLocks noGrp="1"/>
          </p:cNvSpPr>
          <p:nvPr>
            <p:ph type="subTitle" idx="7"/>
          </p:nvPr>
        </p:nvSpPr>
        <p:spPr>
          <a:xfrm>
            <a:off x="157902" y="1417319"/>
            <a:ext cx="1013400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3" name="Google Shape;173;p33"/>
          <p:cNvSpPr txBox="1">
            <a:spLocks noGrp="1"/>
          </p:cNvSpPr>
          <p:nvPr>
            <p:ph type="subTitle" idx="8"/>
          </p:nvPr>
        </p:nvSpPr>
        <p:spPr>
          <a:xfrm>
            <a:off x="1298164" y="1451502"/>
            <a:ext cx="2427802" cy="7062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dirty="0"/>
              <a:t>Александър Костадинов </a:t>
            </a:r>
            <a:r>
              <a:rPr lang="bg-BG" dirty="0" err="1"/>
              <a:t>Патрашков</a:t>
            </a:r>
            <a:endParaRPr dirty="0"/>
          </a:p>
        </p:txBody>
      </p:sp>
      <p:sp>
        <p:nvSpPr>
          <p:cNvPr id="167" name="Google Shape;167;p33"/>
          <p:cNvSpPr txBox="1">
            <a:spLocks noGrp="1"/>
          </p:cNvSpPr>
          <p:nvPr>
            <p:ph type="ctrTitle"/>
          </p:nvPr>
        </p:nvSpPr>
        <p:spPr>
          <a:xfrm>
            <a:off x="715250" y="393075"/>
            <a:ext cx="77133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Кои сме ние?</a:t>
            </a:r>
            <a:endParaRPr dirty="0"/>
          </a:p>
        </p:txBody>
      </p:sp>
      <p:cxnSp>
        <p:nvCxnSpPr>
          <p:cNvPr id="174" name="Google Shape;174;p33"/>
          <p:cNvCxnSpPr/>
          <p:nvPr/>
        </p:nvCxnSpPr>
        <p:spPr>
          <a:xfrm rot="10800000">
            <a:off x="4228200" y="972975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72;p33">
            <a:extLst>
              <a:ext uri="{FF2B5EF4-FFF2-40B4-BE49-F238E27FC236}">
                <a16:creationId xmlns:a16="http://schemas.microsoft.com/office/drawing/2014/main" id="{DE57E55E-70F9-4A2B-830C-F737626B4C53}"/>
              </a:ext>
            </a:extLst>
          </p:cNvPr>
          <p:cNvSpPr txBox="1">
            <a:spLocks/>
          </p:cNvSpPr>
          <p:nvPr/>
        </p:nvSpPr>
        <p:spPr>
          <a:xfrm>
            <a:off x="276119" y="3031049"/>
            <a:ext cx="1013400" cy="7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" dirty="0"/>
              <a:t>0</a:t>
            </a:r>
            <a:r>
              <a:rPr lang="bg-BG" dirty="0"/>
              <a:t>5</a:t>
            </a:r>
            <a:endParaRPr lang="en" dirty="0"/>
          </a:p>
        </p:txBody>
      </p:sp>
      <p:sp>
        <p:nvSpPr>
          <p:cNvPr id="17" name="Google Shape;172;p33">
            <a:extLst>
              <a:ext uri="{FF2B5EF4-FFF2-40B4-BE49-F238E27FC236}">
                <a16:creationId xmlns:a16="http://schemas.microsoft.com/office/drawing/2014/main" id="{F6535AC2-3352-48F9-AC59-471A8BF2B88B}"/>
              </a:ext>
            </a:extLst>
          </p:cNvPr>
          <p:cNvSpPr txBox="1">
            <a:spLocks/>
          </p:cNvSpPr>
          <p:nvPr/>
        </p:nvSpPr>
        <p:spPr>
          <a:xfrm>
            <a:off x="4591745" y="3022503"/>
            <a:ext cx="1013400" cy="7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None/>
              <a:defRPr sz="3500" b="1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" dirty="0"/>
              <a:t>0</a:t>
            </a:r>
            <a:r>
              <a:rPr lang="bg-BG" dirty="0"/>
              <a:t>6</a:t>
            </a:r>
            <a:endParaRPr lang="en" dirty="0"/>
          </a:p>
        </p:txBody>
      </p:sp>
      <p:sp>
        <p:nvSpPr>
          <p:cNvPr id="18" name="Google Shape;171;p33">
            <a:extLst>
              <a:ext uri="{FF2B5EF4-FFF2-40B4-BE49-F238E27FC236}">
                <a16:creationId xmlns:a16="http://schemas.microsoft.com/office/drawing/2014/main" id="{E552BF4A-B65D-4251-9215-0FAB53026BC7}"/>
              </a:ext>
            </a:extLst>
          </p:cNvPr>
          <p:cNvSpPr txBox="1">
            <a:spLocks/>
          </p:cNvSpPr>
          <p:nvPr/>
        </p:nvSpPr>
        <p:spPr>
          <a:xfrm>
            <a:off x="1365107" y="3016448"/>
            <a:ext cx="1702834" cy="7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bg-BG" dirty="0"/>
              <a:t>Ивайло Миленов Радев</a:t>
            </a:r>
          </a:p>
        </p:txBody>
      </p:sp>
      <p:sp>
        <p:nvSpPr>
          <p:cNvPr id="19" name="Google Shape;171;p33">
            <a:extLst>
              <a:ext uri="{FF2B5EF4-FFF2-40B4-BE49-F238E27FC236}">
                <a16:creationId xmlns:a16="http://schemas.microsoft.com/office/drawing/2014/main" id="{06056ACE-DDFB-4CBC-8CC3-19A130885453}"/>
              </a:ext>
            </a:extLst>
          </p:cNvPr>
          <p:cNvSpPr txBox="1">
            <a:spLocks/>
          </p:cNvSpPr>
          <p:nvPr/>
        </p:nvSpPr>
        <p:spPr>
          <a:xfrm>
            <a:off x="1322378" y="2281510"/>
            <a:ext cx="1795412" cy="7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li Regular"/>
              <a:buNone/>
              <a:defRPr sz="1600" b="0" i="0" u="none" strike="noStrike" cap="none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bg-BG" dirty="0"/>
              <a:t> Георги Стефанов Калчев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>
            <a:spLocks noGrp="1"/>
          </p:cNvSpPr>
          <p:nvPr>
            <p:ph type="subTitle" idx="1"/>
          </p:nvPr>
        </p:nvSpPr>
        <p:spPr>
          <a:xfrm>
            <a:off x="256261" y="3745853"/>
            <a:ext cx="304353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dsdimov18 @codingburgas.bg</a:t>
            </a:r>
            <a:endParaRPr dirty="0"/>
          </a:p>
        </p:txBody>
      </p:sp>
      <p:sp>
        <p:nvSpPr>
          <p:cNvPr id="204" name="Google Shape;204;p36"/>
          <p:cNvSpPr txBox="1">
            <a:spLocks noGrp="1"/>
          </p:cNvSpPr>
          <p:nvPr>
            <p:ph type="subTitle" idx="2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IMRadev19 @codingburgas.bg</a:t>
            </a:r>
            <a:endParaRPr dirty="0"/>
          </a:p>
        </p:txBody>
      </p:sp>
      <p:sp>
        <p:nvSpPr>
          <p:cNvPr id="205" name="Google Shape;205;p36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PYPetrova19 @codingburgas.bg</a:t>
            </a:r>
            <a:endParaRPr dirty="0"/>
          </a:p>
        </p:txBody>
      </p:sp>
      <p:sp>
        <p:nvSpPr>
          <p:cNvPr id="206" name="Google Shape;206;p36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AKPatrashkov18 @codingburgas.bg</a:t>
            </a:r>
            <a:endParaRPr dirty="0"/>
          </a:p>
        </p:txBody>
      </p:sp>
      <p:sp>
        <p:nvSpPr>
          <p:cNvPr id="207" name="Google Shape;207;p36"/>
          <p:cNvSpPr txBox="1">
            <a:spLocks noGrp="1"/>
          </p:cNvSpPr>
          <p:nvPr>
            <p:ph type="subTitle" idx="5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VNStoyanov19 @codingburgas.bg</a:t>
            </a:r>
            <a:endParaRPr dirty="0"/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6"/>
          </p:nvPr>
        </p:nvSpPr>
        <p:spPr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GSKalchev18 @codingburgas</a:t>
            </a:r>
            <a:endParaRPr dirty="0"/>
          </a:p>
        </p:txBody>
      </p:sp>
      <p:sp>
        <p:nvSpPr>
          <p:cNvPr id="197" name="Google Shape;197;p36"/>
          <p:cNvSpPr txBox="1">
            <a:spLocks noGrp="1"/>
          </p:cNvSpPr>
          <p:nvPr>
            <p:ph type="sub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198" name="Google Shape;198;p36"/>
          <p:cNvSpPr txBox="1">
            <a:spLocks noGrp="1"/>
          </p:cNvSpPr>
          <p:nvPr>
            <p:ph type="sub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199" name="Google Shape;199;p36"/>
          <p:cNvSpPr txBox="1">
            <a:spLocks noGrp="1"/>
          </p:cNvSpPr>
          <p:nvPr>
            <p:ph type="sub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06.</a:t>
            </a:r>
            <a:endParaRPr/>
          </a:p>
        </p:txBody>
      </p:sp>
      <p:sp>
        <p:nvSpPr>
          <p:cNvPr id="200" name="Google Shape;200;p36"/>
          <p:cNvSpPr txBox="1">
            <a:spLocks noGrp="1"/>
          </p:cNvSpPr>
          <p:nvPr>
            <p:ph type="sub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01" name="Google Shape;201;p36"/>
          <p:cNvSpPr txBox="1">
            <a:spLocks noGrp="1"/>
          </p:cNvSpPr>
          <p:nvPr>
            <p:ph type="sub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02" name="Google Shape;202;p36"/>
          <p:cNvSpPr txBox="1">
            <a:spLocks noGrp="1"/>
          </p:cNvSpPr>
          <p:nvPr>
            <p:ph type="sub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209" name="Google Shape;209;p3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Имейли</a:t>
            </a:r>
            <a:endParaRPr dirty="0"/>
          </a:p>
        </p:txBody>
      </p:sp>
      <p:cxnSp>
        <p:nvCxnSpPr>
          <p:cNvPr id="210" name="Google Shape;210;p36"/>
          <p:cNvCxnSpPr/>
          <p:nvPr/>
        </p:nvCxnSpPr>
        <p:spPr>
          <a:xfrm rot="10800000">
            <a:off x="4228200" y="972975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>
            <a:spLocks noGrp="1"/>
          </p:cNvSpPr>
          <p:nvPr>
            <p:ph type="title"/>
          </p:nvPr>
        </p:nvSpPr>
        <p:spPr>
          <a:xfrm flipH="1">
            <a:off x="4323522" y="978100"/>
            <a:ext cx="4064778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Етапи на реализация</a:t>
            </a:r>
            <a:endParaRPr dirty="0"/>
          </a:p>
        </p:txBody>
      </p:sp>
      <p:sp>
        <p:nvSpPr>
          <p:cNvPr id="266" name="Google Shape;266;p3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Реализацията на проекта</a:t>
            </a:r>
            <a:endParaRPr dirty="0"/>
          </a:p>
        </p:txBody>
      </p:sp>
      <p:sp>
        <p:nvSpPr>
          <p:cNvPr id="267" name="Google Shape;267;p38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cxnSp>
        <p:nvCxnSpPr>
          <p:cNvPr id="268" name="Google Shape;268;p38"/>
          <p:cNvCxnSpPr/>
          <p:nvPr/>
        </p:nvCxnSpPr>
        <p:spPr>
          <a:xfrm rot="10800000">
            <a:off x="7596138" y="3390100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3" name="Google Shape;273;p39"/>
          <p:cNvCxnSpPr>
            <a:endCxn id="274" idx="2"/>
          </p:cNvCxnSpPr>
          <p:nvPr/>
        </p:nvCxnSpPr>
        <p:spPr>
          <a:xfrm>
            <a:off x="1101175" y="2929475"/>
            <a:ext cx="728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75" name="Google Shape;275;p39"/>
          <p:cNvSpPr/>
          <p:nvPr/>
        </p:nvSpPr>
        <p:spPr>
          <a:xfrm>
            <a:off x="4237488" y="2594975"/>
            <a:ext cx="669000" cy="6690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9"/>
          <p:cNvSpPr/>
          <p:nvPr/>
        </p:nvSpPr>
        <p:spPr>
          <a:xfrm>
            <a:off x="6645113" y="2594975"/>
            <a:ext cx="669000" cy="6690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9"/>
          <p:cNvSpPr/>
          <p:nvPr/>
        </p:nvSpPr>
        <p:spPr>
          <a:xfrm>
            <a:off x="1829875" y="2594975"/>
            <a:ext cx="669000" cy="6690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Етапи на реализация</a:t>
            </a:r>
            <a:endParaRPr b="0" dirty="0"/>
          </a:p>
        </p:txBody>
      </p:sp>
      <p:sp>
        <p:nvSpPr>
          <p:cNvPr id="278" name="Google Shape;278;p39"/>
          <p:cNvSpPr txBox="1"/>
          <p:nvPr/>
        </p:nvSpPr>
        <p:spPr>
          <a:xfrm>
            <a:off x="5653000" y="1700975"/>
            <a:ext cx="26532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Задачите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79" name="Google Shape;279;p39"/>
          <p:cNvSpPr txBox="1"/>
          <p:nvPr/>
        </p:nvSpPr>
        <p:spPr>
          <a:xfrm>
            <a:off x="3245400" y="3515625"/>
            <a:ext cx="2653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Вида на играта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80" name="Google Shape;280;p39"/>
          <p:cNvSpPr txBox="1"/>
          <p:nvPr/>
        </p:nvSpPr>
        <p:spPr>
          <a:xfrm>
            <a:off x="837850" y="1700975"/>
            <a:ext cx="26532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600" dirty="0">
                <a:solidFill>
                  <a:schemeClr val="dk2"/>
                </a:solidFill>
                <a:latin typeface="Muli Regular"/>
                <a:ea typeface="Muli Regular"/>
                <a:cs typeface="Muli Regular"/>
                <a:sym typeface="Muli Regular"/>
              </a:rPr>
              <a:t>Темата</a:t>
            </a:r>
            <a:endParaRPr sz="1600" dirty="0">
              <a:solidFill>
                <a:schemeClr val="dk2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81" name="Google Shape;281;p39"/>
          <p:cNvSpPr txBox="1"/>
          <p:nvPr/>
        </p:nvSpPr>
        <p:spPr>
          <a:xfrm>
            <a:off x="1908100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01</a:t>
            </a:r>
            <a:endParaRPr sz="2000" b="1"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2" name="Google Shape;282;p39"/>
          <p:cNvSpPr txBox="1"/>
          <p:nvPr/>
        </p:nvSpPr>
        <p:spPr>
          <a:xfrm>
            <a:off x="4315650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02</a:t>
            </a:r>
            <a:endParaRPr sz="20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3" name="Google Shape;283;p39"/>
          <p:cNvSpPr txBox="1"/>
          <p:nvPr/>
        </p:nvSpPr>
        <p:spPr>
          <a:xfrm>
            <a:off x="6723175" y="2694587"/>
            <a:ext cx="5127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03</a:t>
            </a:r>
            <a:endParaRPr sz="2000" b="1" dirty="0"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cxnSp>
        <p:nvCxnSpPr>
          <p:cNvPr id="284" name="Google Shape;284;p39"/>
          <p:cNvCxnSpPr/>
          <p:nvPr/>
        </p:nvCxnSpPr>
        <p:spPr>
          <a:xfrm rot="10800000">
            <a:off x="4228200" y="972975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39"/>
          <p:cNvCxnSpPr>
            <a:stCxn id="274" idx="6"/>
            <a:endCxn id="275" idx="2"/>
          </p:cNvCxnSpPr>
          <p:nvPr/>
        </p:nvCxnSpPr>
        <p:spPr>
          <a:xfrm>
            <a:off x="2498875" y="2929475"/>
            <a:ext cx="1738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39"/>
          <p:cNvCxnSpPr>
            <a:stCxn id="275" idx="6"/>
            <a:endCxn id="276" idx="2"/>
          </p:cNvCxnSpPr>
          <p:nvPr/>
        </p:nvCxnSpPr>
        <p:spPr>
          <a:xfrm>
            <a:off x="4906488" y="2929475"/>
            <a:ext cx="1738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39"/>
          <p:cNvCxnSpPr/>
          <p:nvPr/>
        </p:nvCxnSpPr>
        <p:spPr>
          <a:xfrm>
            <a:off x="7314113" y="2929475"/>
            <a:ext cx="1983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303;p40">
            <a:extLst>
              <a:ext uri="{FF2B5EF4-FFF2-40B4-BE49-F238E27FC236}">
                <a16:creationId xmlns:a16="http://schemas.microsoft.com/office/drawing/2014/main" id="{BC7FCDEC-4A8E-48FC-B50E-76D701D84F6A}"/>
              </a:ext>
            </a:extLst>
          </p:cNvPr>
          <p:cNvCxnSpPr/>
          <p:nvPr/>
        </p:nvCxnSpPr>
        <p:spPr>
          <a:xfrm rot="10800000">
            <a:off x="1836182" y="2218679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303;p40">
            <a:extLst>
              <a:ext uri="{FF2B5EF4-FFF2-40B4-BE49-F238E27FC236}">
                <a16:creationId xmlns:a16="http://schemas.microsoft.com/office/drawing/2014/main" id="{3D9C570F-5407-4DAB-936D-9C4CB319769A}"/>
              </a:ext>
            </a:extLst>
          </p:cNvPr>
          <p:cNvCxnSpPr/>
          <p:nvPr/>
        </p:nvCxnSpPr>
        <p:spPr>
          <a:xfrm rot="10800000">
            <a:off x="4261331" y="4067356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303;p40">
            <a:extLst>
              <a:ext uri="{FF2B5EF4-FFF2-40B4-BE49-F238E27FC236}">
                <a16:creationId xmlns:a16="http://schemas.microsoft.com/office/drawing/2014/main" id="{8B6D3819-B69B-4EE7-9659-084449A92879}"/>
              </a:ext>
            </a:extLst>
          </p:cNvPr>
          <p:cNvCxnSpPr/>
          <p:nvPr/>
        </p:nvCxnSpPr>
        <p:spPr>
          <a:xfrm rot="10800000">
            <a:off x="6666599" y="2228619"/>
            <a:ext cx="68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Bokeh Lights by Slidesgo">
  <a:themeElements>
    <a:clrScheme name="По избор 1">
      <a:dk1>
        <a:srgbClr val="241251"/>
      </a:dk1>
      <a:lt1>
        <a:srgbClr val="1F1040"/>
      </a:lt1>
      <a:dk2>
        <a:srgbClr val="FFFFFF"/>
      </a:dk2>
      <a:lt2>
        <a:srgbClr val="D2FFFE"/>
      </a:lt2>
      <a:accent1>
        <a:srgbClr val="F5430B"/>
      </a:accent1>
      <a:accent2>
        <a:srgbClr val="A66EFF"/>
      </a:accent2>
      <a:accent3>
        <a:srgbClr val="241251"/>
      </a:accent3>
      <a:accent4>
        <a:srgbClr val="1F1040"/>
      </a:accent4>
      <a:accent5>
        <a:srgbClr val="F5430B"/>
      </a:accent5>
      <a:accent6>
        <a:srgbClr val="A66E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</TotalTime>
  <Words>231</Words>
  <Application>Microsoft Office PowerPoint</Application>
  <PresentationFormat>On-screen Show (16:9)</PresentationFormat>
  <Paragraphs>71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 Black</vt:lpstr>
      <vt:lpstr>Muli Regular</vt:lpstr>
      <vt:lpstr>Franklin Gothic Book</vt:lpstr>
      <vt:lpstr>Arial</vt:lpstr>
      <vt:lpstr>Fira Sans Extra Condensed Medium</vt:lpstr>
      <vt:lpstr>Bahiana</vt:lpstr>
      <vt:lpstr>Josefin Sans</vt:lpstr>
      <vt:lpstr>Bokeh Lights by Slidesgo</vt:lpstr>
      <vt:lpstr>FOX MASTER</vt:lpstr>
      <vt:lpstr>AWESOME WORDS</vt:lpstr>
      <vt:lpstr>01. Кои сме ние</vt:lpstr>
      <vt:lpstr>Fox Master</vt:lpstr>
      <vt:lpstr>Кои сме ние?</vt:lpstr>
      <vt:lpstr>Кои сме ние?</vt:lpstr>
      <vt:lpstr>Имейли</vt:lpstr>
      <vt:lpstr>Етапи на реализация</vt:lpstr>
      <vt:lpstr>Етапи на реализация</vt:lpstr>
      <vt:lpstr>PowerPoint Presentation</vt:lpstr>
      <vt:lpstr>Сайтът</vt:lpstr>
      <vt:lpstr>Цели</vt:lpstr>
      <vt:lpstr>Нашата цел е:</vt:lpstr>
      <vt:lpstr>Демонстрация</vt:lpstr>
      <vt:lpstr>QnA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FOX MASTER</dc:title>
  <dc:creator>msi</dc:creator>
  <cp:lastModifiedBy>Георги Стефанов Калчев</cp:lastModifiedBy>
  <cp:revision>14</cp:revision>
  <dcterms:modified xsi:type="dcterms:W3CDTF">2020-07-03T10:17:19Z</dcterms:modified>
</cp:coreProperties>
</file>